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5" r:id="rId5"/>
    <p:sldId id="284" r:id="rId6"/>
    <p:sldId id="285" r:id="rId7"/>
    <p:sldId id="287" r:id="rId8"/>
    <p:sldId id="286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35A55-4A61-42E6-85D0-B8AF0200F358}" v="11" dt="2022-12-12T18:00:45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  <pc:docChgLst>
    <pc:chgData name="Mel Houseman" userId="7d6e233f-1289-4a6a-9205-ee3f8642932a" providerId="ADAL" clId="{FFA92A8E-55D2-4AF1-AAF6-4E652E3E5B3E}"/>
    <pc:docChg chg="custSel modSld replTag delTag">
      <pc:chgData name="Mel Houseman" userId="7d6e233f-1289-4a6a-9205-ee3f8642932a" providerId="ADAL" clId="{FFA92A8E-55D2-4AF1-AAF6-4E652E3E5B3E}" dt="2022-12-13T16:51:46.175" v="4" actId="108"/>
      <pc:docMkLst>
        <pc:docMk/>
      </pc:docMkLst>
      <pc:sldChg chg="modSp mod replTag delTag">
        <pc:chgData name="Mel Houseman" userId="7d6e233f-1289-4a6a-9205-ee3f8642932a" providerId="ADAL" clId="{FFA92A8E-55D2-4AF1-AAF6-4E652E3E5B3E}" dt="2022-12-13T16:51:46.175" v="4" actId="108"/>
        <pc:sldMkLst>
          <pc:docMk/>
          <pc:sldMk cId="1636286332" sldId="275"/>
        </pc:sldMkLst>
        <pc:spChg chg="mod">
          <ac:chgData name="Mel Houseman" userId="7d6e233f-1289-4a6a-9205-ee3f8642932a" providerId="ADAL" clId="{FFA92A8E-55D2-4AF1-AAF6-4E652E3E5B3E}" dt="2022-12-13T16:51:46.175" v="4" actId="108"/>
          <ac:spMkLst>
            <pc:docMk/>
            <pc:sldMk cId="1636286332" sldId="275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0DA35A55-4A61-42E6-85D0-B8AF0200F358}"/>
    <pc:docChg chg="undo custSel addSld delSld modSld replTag delTag">
      <pc:chgData name="Mel Houseman" userId="7d6e233f-1289-4a6a-9205-ee3f8642932a" providerId="ADAL" clId="{0DA35A55-4A61-42E6-85D0-B8AF0200F358}" dt="2022-12-12T18:00:55.591" v="143"/>
      <pc:docMkLst>
        <pc:docMk/>
      </pc:docMkLst>
      <pc:sldChg chg="del replTag delTag">
        <pc:chgData name="Mel Houseman" userId="7d6e233f-1289-4a6a-9205-ee3f8642932a" providerId="ADAL" clId="{0DA35A55-4A61-42E6-85D0-B8AF0200F358}" dt="2022-12-12T17:56:55.009" v="3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0DA35A55-4A61-42E6-85D0-B8AF0200F358}" dt="2022-12-12T17:56:55.009" v="3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0DA35A55-4A61-42E6-85D0-B8AF0200F358}" dt="2022-12-12T17:57:32.635" v="67" actId="47"/>
        <pc:sldMkLst>
          <pc:docMk/>
          <pc:sldMk cId="2981958359" sldId="266"/>
        </pc:sldMkLst>
      </pc:sldChg>
      <pc:sldChg chg="modSp del mod replTag delTag">
        <pc:chgData name="Mel Houseman" userId="7d6e233f-1289-4a6a-9205-ee3f8642932a" providerId="ADAL" clId="{0DA35A55-4A61-42E6-85D0-B8AF0200F358}" dt="2022-12-12T17:58:30.746" v="104" actId="47"/>
        <pc:sldMkLst>
          <pc:docMk/>
          <pc:sldMk cId="1148643050" sldId="267"/>
        </pc:sldMkLst>
        <pc:spChg chg="mod">
          <ac:chgData name="Mel Houseman" userId="7d6e233f-1289-4a6a-9205-ee3f8642932a" providerId="ADAL" clId="{0DA35A55-4A61-42E6-85D0-B8AF0200F358}" dt="2022-12-12T17:58:09.839" v="83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0DA35A55-4A61-42E6-85D0-B8AF0200F358}" dt="2022-12-12T17:58:16.248" v="93" actId="21"/>
          <ac:spMkLst>
            <pc:docMk/>
            <pc:sldMk cId="1148643050" sldId="267"/>
            <ac:spMk id="5" creationId="{E57C3FAB-1BC2-B6D9-A4CC-6B92DCEE5C7B}"/>
          </ac:spMkLst>
        </pc:spChg>
      </pc:sldChg>
      <pc:sldChg chg="delSp modSp mod replTag delTag">
        <pc:chgData name="Mel Houseman" userId="7d6e233f-1289-4a6a-9205-ee3f8642932a" providerId="ADAL" clId="{0DA35A55-4A61-42E6-85D0-B8AF0200F358}" dt="2022-12-12T18:00:55.591" v="143"/>
        <pc:sldMkLst>
          <pc:docMk/>
          <pc:sldMk cId="3421327502" sldId="270"/>
        </pc:sldMkLst>
        <pc:spChg chg="mod">
          <ac:chgData name="Mel Houseman" userId="7d6e233f-1289-4a6a-9205-ee3f8642932a" providerId="ADAL" clId="{0DA35A55-4A61-42E6-85D0-B8AF0200F358}" dt="2022-12-12T18:00:45.516" v="13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0DA35A55-4A61-42E6-85D0-B8AF0200F358}" dt="2022-12-12T18:00:52.330" v="141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0DA35A55-4A61-42E6-85D0-B8AF0200F358}" dt="2022-12-12T18:00:46.870" v="139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0DA35A55-4A61-42E6-85D0-B8AF0200F358}" dt="2022-12-12T17:56:51.983" v="27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0DA35A55-4A61-42E6-85D0-B8AF0200F358}" dt="2022-12-12T17:56:51.985" v="29"/>
        <pc:sldMkLst>
          <pc:docMk/>
          <pc:sldMk cId="1636286332" sldId="275"/>
        </pc:sldMkLst>
      </pc:sldChg>
      <pc:sldChg chg="add replTag delTag">
        <pc:chgData name="Mel Houseman" userId="7d6e233f-1289-4a6a-9205-ee3f8642932a" providerId="ADAL" clId="{0DA35A55-4A61-42E6-85D0-B8AF0200F358}" dt="2022-12-12T17:57:06.230" v="47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0DA35A55-4A61-42E6-85D0-B8AF0200F358}" dt="2022-12-12T17:57:06.232" v="49"/>
        <pc:sldMkLst>
          <pc:docMk/>
          <pc:sldMk cId="279651230" sldId="285"/>
        </pc:sldMkLst>
      </pc:sldChg>
      <pc:sldChg chg="add replTag delTag">
        <pc:chgData name="Mel Houseman" userId="7d6e233f-1289-4a6a-9205-ee3f8642932a" providerId="ADAL" clId="{0DA35A55-4A61-42E6-85D0-B8AF0200F358}" dt="2022-12-12T17:58:30.749" v="106"/>
        <pc:sldMkLst>
          <pc:docMk/>
          <pc:sldMk cId="1675202127" sldId="286"/>
        </pc:sldMkLst>
      </pc:sldChg>
      <pc:sldChg chg="modSp add mod replTag delTag">
        <pc:chgData name="Mel Houseman" userId="7d6e233f-1289-4a6a-9205-ee3f8642932a" providerId="ADAL" clId="{0DA35A55-4A61-42E6-85D0-B8AF0200F358}" dt="2022-12-12T18:00:33.097" v="120" actId="18131"/>
        <pc:sldMkLst>
          <pc:docMk/>
          <pc:sldMk cId="3433937113" sldId="287"/>
        </pc:sldMkLst>
        <pc:spChg chg="mod">
          <ac:chgData name="Mel Houseman" userId="7d6e233f-1289-4a6a-9205-ee3f8642932a" providerId="ADAL" clId="{0DA35A55-4A61-42E6-85D0-B8AF0200F358}" dt="2022-12-12T17:58:12.099" v="88"/>
          <ac:spMkLst>
            <pc:docMk/>
            <pc:sldMk cId="3433937113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0DA35A55-4A61-42E6-85D0-B8AF0200F358}" dt="2022-12-12T17:58:23.352" v="101" actId="12"/>
          <ac:spMkLst>
            <pc:docMk/>
            <pc:sldMk cId="3433937113" sldId="287"/>
            <ac:spMk id="3" creationId="{9D0601AF-E3A6-2143-5F20-1CDCB3AAE455}"/>
          </ac:spMkLst>
        </pc:spChg>
        <pc:spChg chg="mod">
          <ac:chgData name="Mel Houseman" userId="7d6e233f-1289-4a6a-9205-ee3f8642932a" providerId="ADAL" clId="{0DA35A55-4A61-42E6-85D0-B8AF0200F358}" dt="2022-12-12T18:00:21.650" v="117" actId="14100"/>
          <ac:spMkLst>
            <pc:docMk/>
            <pc:sldMk cId="3433937113" sldId="287"/>
            <ac:spMk id="4" creationId="{9DBEF245-FB98-38AD-0CDD-49AD25036EE3}"/>
          </ac:spMkLst>
        </pc:spChg>
        <pc:spChg chg="mod modCrop">
          <ac:chgData name="Mel Houseman" userId="7d6e233f-1289-4a6a-9205-ee3f8642932a" providerId="ADAL" clId="{0DA35A55-4A61-42E6-85D0-B8AF0200F358}" dt="2022-12-12T18:00:33.097" v="120" actId="18131"/>
          <ac:spMkLst>
            <pc:docMk/>
            <pc:sldMk cId="3433937113" sldId="287"/>
            <ac:spMk id="6" creationId="{3A7FBE6E-9570-9C31-8D3F-D2F7F32AD7E4}"/>
          </ac:spMkLst>
        </pc:spChg>
      </pc:sldChg>
    </pc:docChg>
  </pc:docChgLst>
  <pc:docChgLst>
    <pc:chgData name="Sue Cromhout" userId="dc64cbbc-055f-4f50-b085-8a072fc338ca" providerId="ADAL" clId="{9FE29512-3A01-45E1-BABF-7FBEBE89E12C}"/>
    <pc:docChg chg="modSld sldOrd">
      <pc:chgData name="Sue Cromhout" userId="dc64cbbc-055f-4f50-b085-8a072fc338ca" providerId="ADAL" clId="{9FE29512-3A01-45E1-BABF-7FBEBE89E12C}" dt="2022-11-24T09:46:50.441" v="24" actId="20577"/>
      <pc:docMkLst>
        <pc:docMk/>
      </pc:docMkLst>
      <pc:sldChg chg="modSp mod ord">
        <pc:chgData name="Sue Cromhout" userId="dc64cbbc-055f-4f50-b085-8a072fc338ca" providerId="ADAL" clId="{9FE29512-3A01-45E1-BABF-7FBEBE89E12C}" dt="2022-11-24T09:43:07.034" v="7" actId="6549"/>
        <pc:sldMkLst>
          <pc:docMk/>
          <pc:sldMk cId="1148643050" sldId="267"/>
        </pc:sldMkLst>
        <pc:spChg chg="mod">
          <ac:chgData name="Sue Cromhout" userId="dc64cbbc-055f-4f50-b085-8a072fc338ca" providerId="ADAL" clId="{9FE29512-3A01-45E1-BABF-7FBEBE89E12C}" dt="2022-11-24T09:42:43.638" v="3" actId="20577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9FE29512-3A01-45E1-BABF-7FBEBE89E12C}" dt="2022-11-24T09:43:07.034" v="7" actId="6549"/>
          <ac:spMkLst>
            <pc:docMk/>
            <pc:sldMk cId="1148643050" sldId="267"/>
            <ac:spMk id="5" creationId="{E57C3FAB-1BC2-B6D9-A4CC-6B92DCEE5C7B}"/>
          </ac:spMkLst>
        </pc:spChg>
      </pc:sldChg>
      <pc:sldChg chg="modSp mod">
        <pc:chgData name="Sue Cromhout" userId="dc64cbbc-055f-4f50-b085-8a072fc338ca" providerId="ADAL" clId="{9FE29512-3A01-45E1-BABF-7FBEBE89E12C}" dt="2022-11-24T09:44:06.785" v="19" actId="11"/>
        <pc:sldMkLst>
          <pc:docMk/>
          <pc:sldMk cId="3421327502" sldId="270"/>
        </pc:sldMkLst>
        <pc:spChg chg="mod">
          <ac:chgData name="Sue Cromhout" userId="dc64cbbc-055f-4f50-b085-8a072fc338ca" providerId="ADAL" clId="{9FE29512-3A01-45E1-BABF-7FBEBE89E12C}" dt="2022-11-24T09:44:06.785" v="1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9FE29512-3A01-45E1-BABF-7FBEBE89E12C}" dt="2022-11-24T09:46:50.441" v="24" actId="20577"/>
        <pc:sldMkLst>
          <pc:docMk/>
          <pc:sldMk cId="4024235504" sldId="273"/>
        </pc:sldMkLst>
        <pc:spChg chg="mod">
          <ac:chgData name="Sue Cromhout" userId="dc64cbbc-055f-4f50-b085-8a072fc338ca" providerId="ADAL" clId="{9FE29512-3A01-45E1-BABF-7FBEBE89E12C}" dt="2022-11-24T09:46:50.441" v="24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DAC47-2BE9-4E8D-9410-2B6A1AC2C7B7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4239-0B6A-42A5-909C-1E40A3E1DF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7549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3628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needs and technological responses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338" t="-23603" r="-11271" b="-15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Needs and technological responses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The first step is to find out which component is not working correctly.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Pay attention to the clues that the computer gives us.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Troubleshooting is a process of trial and error. You may need to use several different approaches before you can find a solution.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37431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93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217" r="-142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Needs and technological responses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41609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Follow these steps: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Write down your steps.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Take notes about error messages.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check the cables.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Restart the computer.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the process of elimination.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online sources.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Research on the Internet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Online sources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digital tools to solve problems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Scenario: The screen of the laptop that you are using keeps freezing.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down the steps you would follow to solve this problem.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Ask for help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Scenario: The screen of the tablet that you are using goes blank and turns blue.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What do you do?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206</Words>
  <Application>Microsoft Office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